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2" r:id="rId6"/>
    <p:sldId id="261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76"/>
  </p:normalViewPr>
  <p:slideViewPr>
    <p:cSldViewPr snapToObjects="1">
      <p:cViewPr varScale="1">
        <p:scale>
          <a:sx n="101" d="100"/>
          <a:sy n="101" d="100"/>
        </p:scale>
        <p:origin x="13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75DA0-651E-8D41-AED3-46FF2D3C7BB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5A327-FBFF-F345-85FE-A8BA87AD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A327-FBFF-F345-85FE-A8BA87ADD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A327-FBFF-F345-85FE-A8BA87ADD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A327-FBFF-F345-85FE-A8BA87ADD1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1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9541-9668-A649-9AC9-AAECD566239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LAS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F5734C-DA90-C74C-B506-45760BCB6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4F55D-455F-114B-BB5C-856C84029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8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BFDB0E-AA4F-EA40-A90D-6CBF323E5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74"/>
            <a:ext cx="91440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457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Research Project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9AAD7A-240A-9D43-ABF1-D6A0B1AD2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Feel free to use this template to share your research/poster information  </a:t>
            </a:r>
          </a:p>
          <a:p>
            <a:r>
              <a:rPr lang="en-US" sz="2400" dirty="0"/>
              <a:t>Simply paste your project information on the corresponding slides</a:t>
            </a:r>
          </a:p>
          <a:p>
            <a:r>
              <a:rPr lang="en-US" sz="2400" dirty="0"/>
              <a:t>Once complete</a:t>
            </a:r>
            <a:r>
              <a:rPr lang="en-US" sz="2400"/>
              <a:t>, upload </a:t>
            </a:r>
            <a:r>
              <a:rPr lang="en-US" sz="2400" dirty="0"/>
              <a:t>your presentation to </a:t>
            </a:r>
            <a:r>
              <a:rPr lang="en-US" sz="2400" dirty="0">
                <a:hlinkClick r:id="rId4"/>
              </a:rPr>
              <a:t>SlideShare</a:t>
            </a:r>
            <a:r>
              <a:rPr lang="en-US" sz="2400" dirty="0"/>
              <a:t>. </a:t>
            </a:r>
            <a:br>
              <a:rPr lang="en-US" sz="2400" dirty="0"/>
            </a:br>
            <a:endParaRPr lang="en-US" sz="2400" dirty="0"/>
          </a:p>
          <a:p>
            <a:r>
              <a:rPr lang="en-US" sz="2000" dirty="0"/>
              <a:t>Tips:</a:t>
            </a:r>
          </a:p>
          <a:p>
            <a:pPr lvl="1"/>
            <a:r>
              <a:rPr lang="en-US" sz="2000" dirty="0"/>
              <a:t>Don’t use too much text. Try to use charts and visuals when possible.</a:t>
            </a:r>
          </a:p>
          <a:p>
            <a:pPr lvl="1"/>
            <a:r>
              <a:rPr lang="en-US" sz="2000" dirty="0"/>
              <a:t>Duplicate the slides if you need to (for example: you can have two methodology slides, if needed). Don’t cram too much information on one slide.   </a:t>
            </a:r>
          </a:p>
          <a:p>
            <a:pPr lvl="1"/>
            <a:r>
              <a:rPr lang="en-US" sz="2000" dirty="0"/>
              <a:t>Feel free to change the slide titles to fit </a:t>
            </a:r>
            <a:r>
              <a:rPr lang="en-US" sz="2000" i="1" dirty="0"/>
              <a:t>your</a:t>
            </a:r>
            <a:r>
              <a:rPr lang="en-US" sz="2000" dirty="0"/>
              <a:t> presentation. This is just a starting point!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230F6B-EED2-3847-B83D-CC110B11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26257"/>
            <a:ext cx="7404100" cy="639762"/>
          </a:xfrm>
        </p:spPr>
        <p:txBody>
          <a:bodyPr>
            <a:no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  </a:t>
            </a:r>
            <a:r>
              <a:rPr lang="en-US" sz="2200" dirty="0">
                <a:solidFill>
                  <a:schemeClr val="bg1"/>
                </a:solidFill>
              </a:rPr>
              <a:t>Authors (underline presenter’s name, indicate the advisor by an asterisk (*) [example: </a:t>
            </a:r>
            <a:r>
              <a:rPr lang="en-US" sz="2200" u="sng" dirty="0">
                <a:solidFill>
                  <a:schemeClr val="bg1"/>
                </a:solidFill>
              </a:rPr>
              <a:t>Joe </a:t>
            </a:r>
            <a:r>
              <a:rPr lang="en-US" sz="2200" u="sng" dirty="0" err="1">
                <a:solidFill>
                  <a:schemeClr val="bg1"/>
                </a:solidFill>
              </a:rPr>
              <a:t>Schmoe</a:t>
            </a:r>
            <a:r>
              <a:rPr lang="en-US" sz="2200" dirty="0">
                <a:solidFill>
                  <a:schemeClr val="bg1"/>
                </a:solidFill>
              </a:rPr>
              <a:t>, Jane Doe, John Smith*]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Affiliation (Department, Lab, etc.)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E24A9-0C1A-C64C-9FE8-498D2062A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32C201-8457-884A-A381-5EC4715D6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5476"/>
            <a:ext cx="6400800" cy="38877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04463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Abstract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(limit to 250 max)</a:t>
            </a:r>
          </a:p>
          <a:p>
            <a:br>
              <a:rPr lang="en-US" sz="2400" dirty="0"/>
            </a:b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9D65A5-FDB3-BF46-B2BB-52A65868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2F8663-476B-F347-BD3A-68DF8FE35F82}"/>
              </a:ext>
            </a:extLst>
          </p:cNvPr>
          <p:cNvSpPr txBox="1">
            <a:spLocks/>
          </p:cNvSpPr>
          <p:nvPr/>
        </p:nvSpPr>
        <p:spPr>
          <a:xfrm>
            <a:off x="2133600" y="365919"/>
            <a:ext cx="3733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E0544-4CC2-C74A-B4EF-0F596C1211FC}"/>
              </a:ext>
            </a:extLst>
          </p:cNvPr>
          <p:cNvSpPr txBox="1"/>
          <p:nvPr/>
        </p:nvSpPr>
        <p:spPr>
          <a:xfrm>
            <a:off x="1066800" y="2133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introduction should contain the motivation/hypothesis/goals of your project.</a:t>
            </a:r>
          </a:p>
        </p:txBody>
      </p:sp>
    </p:spTree>
    <p:extLst>
      <p:ext uri="{BB962C8B-B14F-4D97-AF65-F5344CB8AC3E}">
        <p14:creationId xmlns:p14="http://schemas.microsoft.com/office/powerpoint/2010/main" val="148174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9F47CD-4DB5-3840-8794-8616B4B04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1371600"/>
          </a:xfrm>
        </p:spPr>
      </p:pic>
      <p:sp>
        <p:nvSpPr>
          <p:cNvPr id="5" name="TextBox 4"/>
          <p:cNvSpPr txBox="1"/>
          <p:nvPr/>
        </p:nvSpPr>
        <p:spPr>
          <a:xfrm>
            <a:off x="2209800" y="457200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Methodology/Experimental</a:t>
            </a:r>
          </a:p>
        </p:txBody>
      </p:sp>
    </p:spTree>
    <p:extLst>
      <p:ext uri="{BB962C8B-B14F-4D97-AF65-F5344CB8AC3E}">
        <p14:creationId xmlns:p14="http://schemas.microsoft.com/office/powerpoint/2010/main" val="402476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9F47CD-4DB5-3840-8794-8616B4B04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1371600"/>
          </a:xfrm>
        </p:spPr>
      </p:pic>
      <p:sp>
        <p:nvSpPr>
          <p:cNvPr id="5" name="TextBox 4"/>
          <p:cNvSpPr txBox="1"/>
          <p:nvPr/>
        </p:nvSpPr>
        <p:spPr>
          <a:xfrm>
            <a:off x="2209800" y="36263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96230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9F47CD-4DB5-3840-8794-8616B4B04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1371600"/>
          </a:xfrm>
        </p:spPr>
      </p:pic>
      <p:sp>
        <p:nvSpPr>
          <p:cNvPr id="5" name="TextBox 4"/>
          <p:cNvSpPr txBox="1"/>
          <p:nvPr/>
        </p:nvSpPr>
        <p:spPr>
          <a:xfrm>
            <a:off x="2209800" y="331858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9606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9F47CD-4DB5-3840-8794-8616B4B04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1371600"/>
          </a:xfrm>
        </p:spPr>
      </p:pic>
      <p:sp>
        <p:nvSpPr>
          <p:cNvPr id="5" name="TextBox 4"/>
          <p:cNvSpPr txBox="1"/>
          <p:nvPr/>
        </p:nvSpPr>
        <p:spPr>
          <a:xfrm>
            <a:off x="2209800" y="393413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143561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173</Words>
  <Application>Microsoft Macintosh PowerPoint</Application>
  <PresentationFormat>On-screen Show (4:3)</PresentationFormat>
  <Paragraphs>22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  Authors (underline presenter’s name, indicate the advisor by an asterisk (*) [example: Joe Schmoe, Jane Doe, John Smith*] Affiliation (Department, Lab, etc.)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Wayne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 Click</dc:creator>
  <cp:lastModifiedBy>Jessica Archer</cp:lastModifiedBy>
  <cp:revision>9</cp:revision>
  <dcterms:created xsi:type="dcterms:W3CDTF">2014-05-13T15:43:50Z</dcterms:created>
  <dcterms:modified xsi:type="dcterms:W3CDTF">2021-03-16T15:53:46Z</dcterms:modified>
</cp:coreProperties>
</file>