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76"/>
  </p:normalViewPr>
  <p:slideViewPr>
    <p:cSldViewPr snapToObjects="1">
      <p:cViewPr varScale="1">
        <p:scale>
          <a:sx n="106" d="100"/>
          <a:sy n="106" d="100"/>
        </p:scale>
        <p:origin x="13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75DA0-651E-8D41-AED3-46FF2D3C7BB0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5A327-FBFF-F345-85FE-A8BA87ADD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3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A327-FBFF-F345-85FE-A8BA87ADD1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6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A327-FBFF-F345-85FE-A8BA87ADD1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2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5A327-FBFF-F345-85FE-A8BA87ADD1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15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10/1/20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10/1/20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10/1/20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39541-9668-A649-9AC9-AAECD5662391}" type="datetimeFigureOut">
              <a:rPr lang="en-US" smtClean="0"/>
              <a:t>10/1/20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39541-9668-A649-9AC9-AAECD5662391}" type="datetimeFigureOut">
              <a:rPr lang="en-US" smtClean="0"/>
              <a:t>10/1/20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8769D-BAB8-9B47-A4DA-9E03C65B16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LAS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F5734C-DA90-C74C-B506-45760BCB6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BFDB0E-AA4F-EA40-A90D-6CBF323E5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74"/>
            <a:ext cx="91440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457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Insert the name of your department here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9AAD7A-240A-9D43-ABF1-D6A0B1AD2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230F6B-EED2-3847-B83D-CC110B118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9E24A9-0C1A-C64C-9FE8-498D2062A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32C201-8457-884A-A381-5EC4715D6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457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Insert the name of your department here</a:t>
            </a:r>
          </a:p>
        </p:txBody>
      </p:sp>
    </p:spTree>
    <p:extLst>
      <p:ext uri="{BB962C8B-B14F-4D97-AF65-F5344CB8AC3E}">
        <p14:creationId xmlns:p14="http://schemas.microsoft.com/office/powerpoint/2010/main" val="4077747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49D65A5-FDB3-BF46-B2BB-52A65868FF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1371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43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9F47CD-4DB5-3840-8794-8616B4B04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1371600"/>
          </a:xfrm>
        </p:spPr>
      </p:pic>
      <p:sp>
        <p:nvSpPr>
          <p:cNvPr id="5" name="TextBox 4"/>
          <p:cNvSpPr txBox="1"/>
          <p:nvPr/>
        </p:nvSpPr>
        <p:spPr>
          <a:xfrm>
            <a:off x="2209800" y="4572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Insert the name of your department here</a:t>
            </a:r>
          </a:p>
        </p:txBody>
      </p:sp>
    </p:spTree>
    <p:extLst>
      <p:ext uri="{BB962C8B-B14F-4D97-AF65-F5344CB8AC3E}">
        <p14:creationId xmlns:p14="http://schemas.microsoft.com/office/powerpoint/2010/main" val="4024764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24F55D-455F-114B-BB5C-856C84029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80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24</Words>
  <Application>Microsoft Macintosh PowerPoint</Application>
  <PresentationFormat>On-screen Show (4:3)</PresentationFormat>
  <Paragraphs>6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Wayne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 Click</dc:creator>
  <cp:lastModifiedBy>Jessica Archer</cp:lastModifiedBy>
  <cp:revision>6</cp:revision>
  <dcterms:created xsi:type="dcterms:W3CDTF">2014-05-13T15:43:50Z</dcterms:created>
  <dcterms:modified xsi:type="dcterms:W3CDTF">2020-10-01T23:59:07Z</dcterms:modified>
</cp:coreProperties>
</file>